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2" r:id="rId3"/>
    <p:sldId id="264" r:id="rId4"/>
    <p:sldId id="263" r:id="rId5"/>
    <p:sldId id="265" r:id="rId6"/>
    <p:sldId id="257" r:id="rId7"/>
    <p:sldId id="266" r:id="rId8"/>
    <p:sldId id="258" r:id="rId9"/>
    <p:sldId id="259" r:id="rId10"/>
    <p:sldId id="260" r:id="rId11"/>
    <p:sldId id="26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December 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5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December 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7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40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Wednesday, December 8,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0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7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Wednesday, December 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December 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2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sascounties.org/legislative/legislative-progra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sascounties.org/legislative/kansas-counties-toolk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sascounties.org/legislative/2022-legislative-testimon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6BB888-617E-4D93-B6D4-2EB9D9D9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8D939-A502-4ED5-9B6F-3242BE178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7" b="77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39A0505-A6DD-4BC1-9CA6-9D202A949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5412" y="450000"/>
            <a:ext cx="8256588" cy="554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5D595-F86D-4C94-BF2C-D50E5812A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5412" y="894969"/>
            <a:ext cx="7380000" cy="2954655"/>
          </a:xfrm>
        </p:spPr>
        <p:txBody>
          <a:bodyPr>
            <a:normAutofit/>
          </a:bodyPr>
          <a:lstStyle/>
          <a:p>
            <a:r>
              <a:rPr lang="en-US" dirty="0"/>
              <a:t>2022 Legislative Session Preview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38A7A-1BF8-4E4F-BBD7-781286D6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412" y="4471416"/>
            <a:ext cx="7380000" cy="1293303"/>
          </a:xfrm>
        </p:spPr>
        <p:txBody>
          <a:bodyPr>
            <a:normAutofit/>
          </a:bodyPr>
          <a:lstStyle/>
          <a:p>
            <a:r>
              <a:rPr lang="en-US"/>
              <a:t>Jay Hall</a:t>
            </a:r>
          </a:p>
          <a:p>
            <a:r>
              <a:rPr lang="en-US"/>
              <a:t>KAC Deputy Director and General Counsel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CC4060-6621-49EA-A90C-71567A92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0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3D9D-A5ED-45EA-8D17-4C376366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0" dirty="0">
                <a:solidFill>
                  <a:schemeClr val="tx1"/>
                </a:solidFill>
                <a:latin typeface="Arial Black" panose="020B0A04020102020204" pitchFamily="34" charset="0"/>
              </a:rPr>
              <a:t>And now… REDISTRICTING!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3B8847-B8B4-4147-AA28-B32E8F90A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102" y="1735138"/>
            <a:ext cx="7188621" cy="37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2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776B-88F9-4A58-A99A-99ADE7BE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SB 13 Issues and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34ED-936D-45BB-A0D4-8DB17669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Dates</a:t>
            </a:r>
          </a:p>
          <a:p>
            <a:r>
              <a:rPr lang="en-US" sz="4000" dirty="0"/>
              <a:t> Secondary Problems</a:t>
            </a:r>
          </a:p>
          <a:p>
            <a:r>
              <a:rPr lang="en-US" sz="4000" dirty="0"/>
              <a:t>Correcting Errors</a:t>
            </a:r>
          </a:p>
        </p:txBody>
      </p:sp>
    </p:spTree>
    <p:extLst>
      <p:ext uri="{BB962C8B-B14F-4D97-AF65-F5344CB8AC3E}">
        <p14:creationId xmlns:p14="http://schemas.microsoft.com/office/powerpoint/2010/main" val="37284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F2EF-D387-4F27-A8FB-F8EBB11C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4674-BA8E-42EF-9A73-ED411A60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Omicron Variant </a:t>
            </a:r>
          </a:p>
          <a:p>
            <a:r>
              <a:rPr lang="en-US" sz="4000" dirty="0"/>
              <a:t> Vaccines, Mandates, Reactions</a:t>
            </a:r>
          </a:p>
          <a:p>
            <a:r>
              <a:rPr lang="en-US" sz="4000" dirty="0"/>
              <a:t> 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429379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9AF0-2EFC-46CE-9B5C-632D51DE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Alternative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BCB0-D4E3-4E08-87E4-4B8CB907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Wind Farm Siting</a:t>
            </a:r>
          </a:p>
          <a:p>
            <a:r>
              <a:rPr lang="en-US" sz="4000" dirty="0"/>
              <a:t> Solar Siting </a:t>
            </a:r>
          </a:p>
          <a:p>
            <a:r>
              <a:rPr lang="en-US" sz="4000" dirty="0"/>
              <a:t> Energy Storage and Backup</a:t>
            </a:r>
          </a:p>
        </p:txBody>
      </p:sp>
    </p:spTree>
    <p:extLst>
      <p:ext uri="{BB962C8B-B14F-4D97-AF65-F5344CB8AC3E}">
        <p14:creationId xmlns:p14="http://schemas.microsoft.com/office/powerpoint/2010/main" val="248160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9AF0-2EFC-46CE-9B5C-632D51DE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BCB0-D4E3-4E08-87E4-4B8CB907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Health Clubs</a:t>
            </a:r>
          </a:p>
          <a:p>
            <a:r>
              <a:rPr lang="en-US" sz="4000" dirty="0"/>
              <a:t> Appraisal Methods</a:t>
            </a:r>
          </a:p>
          <a:p>
            <a:r>
              <a:rPr lang="en-US" sz="4000" dirty="0"/>
              <a:t> Exceptions for government competition</a:t>
            </a:r>
          </a:p>
          <a:p>
            <a:r>
              <a:rPr lang="en-US" sz="4000" dirty="0"/>
              <a:t> Sales taxes</a:t>
            </a:r>
          </a:p>
          <a:p>
            <a:pPr marL="1944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749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9AF0-2EFC-46CE-9B5C-632D51DE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BCB0-D4E3-4E08-87E4-4B8CB907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Transportation</a:t>
            </a:r>
          </a:p>
          <a:p>
            <a:r>
              <a:rPr lang="en-US" sz="4000" dirty="0"/>
              <a:t> Broadband</a:t>
            </a:r>
          </a:p>
          <a:p>
            <a:r>
              <a:rPr lang="en-US" sz="4000" dirty="0"/>
              <a:t> KORA</a:t>
            </a:r>
          </a:p>
          <a:p>
            <a:r>
              <a:rPr lang="en-US" sz="4000" dirty="0"/>
              <a:t> Surveillance Restrictions</a:t>
            </a:r>
          </a:p>
        </p:txBody>
      </p:sp>
    </p:spTree>
    <p:extLst>
      <p:ext uri="{BB962C8B-B14F-4D97-AF65-F5344CB8AC3E}">
        <p14:creationId xmlns:p14="http://schemas.microsoft.com/office/powerpoint/2010/main" val="238923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CA95-AF3B-42A7-8507-8249C79B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Legislative Tools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C6F041-AC50-4987-BEDF-56F311AC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301984" cy="4208400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hlinkClick r:id="rId2"/>
              </a:rPr>
              <a:t>https://www.kansascounties.org/legislative/legislative-program</a:t>
            </a:r>
            <a:endParaRPr lang="en-US" sz="3600" dirty="0"/>
          </a:p>
          <a:p>
            <a:pPr lvl="2"/>
            <a:r>
              <a:rPr lang="en-US" sz="3600" dirty="0"/>
              <a:t>Policy Statement</a:t>
            </a:r>
          </a:p>
          <a:p>
            <a:pPr lvl="2"/>
            <a:r>
              <a:rPr lang="en-US" sz="3600" dirty="0"/>
              <a:t>Legislative Maps</a:t>
            </a:r>
          </a:p>
          <a:p>
            <a:pPr lvl="2"/>
            <a:r>
              <a:rPr lang="en-US" sz="3600" dirty="0"/>
              <a:t>Link to common terms</a:t>
            </a:r>
          </a:p>
          <a:p>
            <a:pPr lvl="2"/>
            <a:r>
              <a:rPr lang="en-US" sz="3600" dirty="0"/>
              <a:t>Links to other legislative resources</a:t>
            </a:r>
          </a:p>
        </p:txBody>
      </p:sp>
    </p:spTree>
    <p:extLst>
      <p:ext uri="{BB962C8B-B14F-4D97-AF65-F5344CB8AC3E}">
        <p14:creationId xmlns:p14="http://schemas.microsoft.com/office/powerpoint/2010/main" val="249097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CA95-AF3B-42A7-8507-8249C79B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Legislative Tools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C6F041-AC50-4987-BEDF-56F311AC6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https://www.kansascounties.org/legislative/kansas-counties-toolkit</a:t>
            </a:r>
            <a:endParaRPr lang="en-US" sz="3600" dirty="0"/>
          </a:p>
          <a:p>
            <a:pPr lvl="1"/>
            <a:r>
              <a:rPr lang="en-US" sz="3600" dirty="0"/>
              <a:t>Includes information on “Dark Store Theory” and “Constitutional Home Rule”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9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CA95-AF3B-42A7-8507-8249C79B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Legislative Tools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C6F041-AC50-4987-BEDF-56F311AC6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>
                <a:hlinkClick r:id="rId2"/>
              </a:rPr>
              <a:t>https://www.kansascounties.org/legislative/2022-legislative-testimony</a:t>
            </a:r>
            <a:endParaRPr lang="en-US" sz="3600" dirty="0"/>
          </a:p>
          <a:p>
            <a:pPr lvl="2"/>
            <a:r>
              <a:rPr lang="en-US" sz="3600" dirty="0"/>
              <a:t>KAC Testimony will be available on our website</a:t>
            </a:r>
          </a:p>
        </p:txBody>
      </p:sp>
    </p:spTree>
    <p:extLst>
      <p:ext uri="{BB962C8B-B14F-4D97-AF65-F5344CB8AC3E}">
        <p14:creationId xmlns:p14="http://schemas.microsoft.com/office/powerpoint/2010/main" val="59928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7C39-DDA7-4A65-875F-B79C96C5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Legislative Liaisons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E1AB-3356-4A11-8029-3DF0DADC9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Meet each Friday via Zoom</a:t>
            </a:r>
          </a:p>
          <a:p>
            <a:r>
              <a:rPr lang="en-US" sz="3600" dirty="0"/>
              <a:t>Talk about legislative issues</a:t>
            </a:r>
          </a:p>
          <a:p>
            <a:r>
              <a:rPr lang="en-US" sz="3600" dirty="0"/>
              <a:t>Share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6043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D0C9-8EA2-4A2B-BC9A-70A6E87E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Legislative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F40E-BDE1-46A9-A45E-097F33CB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Politics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EE8F9-0962-4174-B510-7EFD682A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F5F09-C872-439A-8759-01CE70FCC3C9}"/>
              </a:ext>
            </a:extLst>
          </p:cNvPr>
          <p:cNvSpPr txBox="1"/>
          <p:nvPr/>
        </p:nvSpPr>
        <p:spPr>
          <a:xfrm>
            <a:off x="4754880" y="824038"/>
            <a:ext cx="3390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138418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483F38-57C7-46BF-B317-6E8C6ABA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33375"/>
            <a:ext cx="11430000" cy="619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CF5F09-C872-439A-8759-01CE70FCC3C9}"/>
              </a:ext>
            </a:extLst>
          </p:cNvPr>
          <p:cNvSpPr txBox="1"/>
          <p:nvPr/>
        </p:nvSpPr>
        <p:spPr>
          <a:xfrm>
            <a:off x="4125770" y="2424990"/>
            <a:ext cx="39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 Black" panose="020B0A04020102020204" pitchFamily="34" charset="0"/>
              </a:rPr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211302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4736BE-C3A8-4456-AE86-28224361F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262" y="634180"/>
            <a:ext cx="10681334" cy="55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75894D-28E8-4597-B482-76CD2A1C5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62" y="1036511"/>
            <a:ext cx="11383709" cy="4084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35185-E4C3-4573-9CEF-AE337AD85B8D}"/>
              </a:ext>
            </a:extLst>
          </p:cNvPr>
          <p:cNvSpPr txBox="1"/>
          <p:nvPr/>
        </p:nvSpPr>
        <p:spPr>
          <a:xfrm>
            <a:off x="3723251" y="2921168"/>
            <a:ext cx="5786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Personalities</a:t>
            </a:r>
          </a:p>
        </p:txBody>
      </p:sp>
    </p:spTree>
    <p:extLst>
      <p:ext uri="{BB962C8B-B14F-4D97-AF65-F5344CB8AC3E}">
        <p14:creationId xmlns:p14="http://schemas.microsoft.com/office/powerpoint/2010/main" val="2985832105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178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Bell MT</vt:lpstr>
      <vt:lpstr>Calibri Light</vt:lpstr>
      <vt:lpstr>ThinLineVTI</vt:lpstr>
      <vt:lpstr>2022 Legislative Session Preview</vt:lpstr>
      <vt:lpstr>Legislative Tools</vt:lpstr>
      <vt:lpstr>New Legislative Tools</vt:lpstr>
      <vt:lpstr>New Legislative Tools</vt:lpstr>
      <vt:lpstr>Legislative Liaisons </vt:lpstr>
      <vt:lpstr>Legislative Update</vt:lpstr>
      <vt:lpstr>PowerPoint Presentation</vt:lpstr>
      <vt:lpstr>PowerPoint Presentation</vt:lpstr>
      <vt:lpstr>PowerPoint Presentation</vt:lpstr>
      <vt:lpstr>And now… REDISTRICTING!</vt:lpstr>
      <vt:lpstr>SB 13 Issues and Fixes</vt:lpstr>
      <vt:lpstr>COVID-19</vt:lpstr>
      <vt:lpstr>Alternative Energy</vt:lpstr>
      <vt:lpstr>Taxation</vt:lpstr>
      <vt:lpstr>Odds and 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Legislative Session Preview</dc:title>
  <dc:creator>Jay Hall</dc:creator>
  <cp:lastModifiedBy>Jay Hall</cp:lastModifiedBy>
  <cp:revision>3</cp:revision>
  <dcterms:created xsi:type="dcterms:W3CDTF">2021-12-06T19:59:47Z</dcterms:created>
  <dcterms:modified xsi:type="dcterms:W3CDTF">2021-12-08T16:50:43Z</dcterms:modified>
</cp:coreProperties>
</file>